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00900" cy="10801350"/>
  <p:notesSz cx="6858000" cy="9144000"/>
  <p:defaultTextStyle>
    <a:defPPr>
      <a:defRPr lang="tr-TR"/>
    </a:defPPr>
    <a:lvl1pPr marL="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2376" y="54"/>
      </p:cViewPr>
      <p:guideLst>
        <p:guide orient="horz" pos="340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40068" y="3355422"/>
            <a:ext cx="6120765" cy="231528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80135" y="6120765"/>
            <a:ext cx="5040630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18.03.2023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54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18.03.2023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024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3915489" y="577573"/>
            <a:ext cx="1215152" cy="12286536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70034" y="577573"/>
            <a:ext cx="3525441" cy="12286536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18.03.2023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17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18.03.2023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829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68822" y="6940868"/>
            <a:ext cx="6120765" cy="2145268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68822" y="4578074"/>
            <a:ext cx="6120765" cy="2362794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18.03.2023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718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70034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760346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18.03.2023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74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6" y="2417803"/>
            <a:ext cx="318164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60046" y="3425428"/>
            <a:ext cx="318164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657958" y="2417803"/>
            <a:ext cx="318289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657958" y="3425428"/>
            <a:ext cx="318289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18.03.2023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351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18.03.2023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00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18.03.2023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58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0054"/>
            <a:ext cx="2369047" cy="183022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15352" y="430055"/>
            <a:ext cx="4025504" cy="921865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60045" y="2260283"/>
            <a:ext cx="2369047" cy="7388425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18.03.2023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266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11427" y="7560945"/>
            <a:ext cx="4320540" cy="89261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411427" y="965120"/>
            <a:ext cx="4320540" cy="6480810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411427" y="8453558"/>
            <a:ext cx="4320540" cy="1267657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18.03.2023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81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  <a:prstGeom prst="rect">
            <a:avLst/>
          </a:prstGeom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5" y="2520317"/>
            <a:ext cx="6480810" cy="7128391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3600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BAD11-6891-4368-A88B-11DDAD427517}" type="datetimeFigureOut">
              <a:rPr lang="tr-TR" smtClean="0"/>
              <a:t>18.03.2023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460308" y="10011253"/>
            <a:ext cx="2280285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51606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873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7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63" indent="-385763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819" indent="-321469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Resim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700" y="55206"/>
            <a:ext cx="1600200" cy="4813300"/>
          </a:xfrm>
          <a:prstGeom prst="rect">
            <a:avLst/>
          </a:prstGeom>
        </p:spPr>
      </p:pic>
      <p:pic>
        <p:nvPicPr>
          <p:cNvPr id="45" name="Resim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508" y="72083"/>
            <a:ext cx="1600200" cy="4813300"/>
          </a:xfrm>
          <a:prstGeom prst="rect">
            <a:avLst/>
          </a:prstGeom>
        </p:spPr>
      </p:pic>
      <p:pic>
        <p:nvPicPr>
          <p:cNvPr id="46" name="Resim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189" y="86683"/>
            <a:ext cx="1600200" cy="4813300"/>
          </a:xfrm>
          <a:prstGeom prst="rect">
            <a:avLst/>
          </a:prstGeom>
        </p:spPr>
      </p:pic>
      <p:pic>
        <p:nvPicPr>
          <p:cNvPr id="47" name="Resim 4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1927" y="125703"/>
            <a:ext cx="1600200" cy="481330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7" y="86683"/>
            <a:ext cx="1600200" cy="4813300"/>
          </a:xfrm>
          <a:prstGeom prst="rect">
            <a:avLst/>
          </a:prstGeom>
        </p:spPr>
      </p:pic>
      <p:sp>
        <p:nvSpPr>
          <p:cNvPr id="18" name="Metin kutusu 17"/>
          <p:cNvSpPr txBox="1"/>
          <p:nvPr/>
        </p:nvSpPr>
        <p:spPr>
          <a:xfrm>
            <a:off x="1314467" y="250939"/>
            <a:ext cx="4800118" cy="147732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YTÜ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FEN EDEBİYAT FAKÜLTESİ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KİMYA BÖLÜMÜ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SEMİNER DERSİ SUNUMU</a:t>
            </a:r>
          </a:p>
        </p:txBody>
      </p:sp>
      <p:pic>
        <p:nvPicPr>
          <p:cNvPr id="20" name="Resim 19" descr="chemistry ile ilgili görsel sonucu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443" y="325239"/>
            <a:ext cx="1311399" cy="1331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Resim 34" descr="yıldız teknik üniversitesi ile ilgili görsel sonucu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4" y="336047"/>
            <a:ext cx="1638090" cy="160824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up 4"/>
          <p:cNvGrpSpPr/>
          <p:nvPr/>
        </p:nvGrpSpPr>
        <p:grpSpPr>
          <a:xfrm>
            <a:off x="-8715" y="4783906"/>
            <a:ext cx="7209615" cy="6017444"/>
            <a:chOff x="-17096" y="4799855"/>
            <a:chExt cx="7209615" cy="6017444"/>
          </a:xfrm>
        </p:grpSpPr>
        <p:pic>
          <p:nvPicPr>
            <p:cNvPr id="55" name="Resim 5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589454" y="7594600"/>
              <a:ext cx="1600200" cy="4813300"/>
            </a:xfrm>
            <a:prstGeom prst="rect">
              <a:avLst/>
            </a:prstGeom>
          </p:spPr>
        </p:pic>
        <p:pic>
          <p:nvPicPr>
            <p:cNvPr id="56" name="Resim 5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985769" y="7610549"/>
              <a:ext cx="1600200" cy="4813300"/>
            </a:xfrm>
            <a:prstGeom prst="rect">
              <a:avLst/>
            </a:prstGeom>
          </p:spPr>
        </p:pic>
        <p:pic>
          <p:nvPicPr>
            <p:cNvPr id="48" name="Resim 4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8764" y="4868506"/>
              <a:ext cx="1600200" cy="4813300"/>
            </a:xfrm>
            <a:prstGeom prst="rect">
              <a:avLst/>
            </a:prstGeom>
          </p:spPr>
        </p:pic>
        <p:pic>
          <p:nvPicPr>
            <p:cNvPr id="49" name="Resim 4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5276" y="4813300"/>
              <a:ext cx="1600200" cy="4813300"/>
            </a:xfrm>
            <a:prstGeom prst="rect">
              <a:avLst/>
            </a:prstGeom>
          </p:spPr>
        </p:pic>
        <p:pic>
          <p:nvPicPr>
            <p:cNvPr id="50" name="Resim 4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2396" y="4825539"/>
              <a:ext cx="1600200" cy="4813300"/>
            </a:xfrm>
            <a:prstGeom prst="rect">
              <a:avLst/>
            </a:prstGeom>
          </p:spPr>
        </p:pic>
        <p:pic>
          <p:nvPicPr>
            <p:cNvPr id="51" name="Resim 5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67" y="4799855"/>
              <a:ext cx="1600200" cy="4813300"/>
            </a:xfrm>
            <a:prstGeom prst="rect">
              <a:avLst/>
            </a:prstGeom>
          </p:spPr>
        </p:pic>
        <p:pic>
          <p:nvPicPr>
            <p:cNvPr id="40" name="Resim 3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2319" y="4825539"/>
              <a:ext cx="1600200" cy="4813300"/>
            </a:xfrm>
            <a:prstGeom prst="rect">
              <a:avLst/>
            </a:prstGeom>
          </p:spPr>
        </p:pic>
      </p:grpSp>
      <p:sp>
        <p:nvSpPr>
          <p:cNvPr id="2" name="Metin kutusu 1"/>
          <p:cNvSpPr txBox="1"/>
          <p:nvPr/>
        </p:nvSpPr>
        <p:spPr>
          <a:xfrm>
            <a:off x="-404401" y="9615754"/>
            <a:ext cx="82999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1800" b="1" i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Tarih: 21.03.23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 </a:t>
            </a:r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Saat: 13:00</a:t>
            </a:r>
            <a:endParaRPr lang="tr-TR" sz="1800" b="1" baseline="300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Yer:  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ONLİNE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342618" y="4836371"/>
            <a:ext cx="2860086" cy="8299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tr-TR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  <a:cs typeface="Calibri"/>
              </a:rPr>
              <a:t>Büşra OKUR</a:t>
            </a:r>
          </a:p>
          <a:p>
            <a:pPr algn="ctr">
              <a:lnSpc>
                <a:spcPct val="125000"/>
              </a:lnSpc>
            </a:pPr>
            <a:r>
              <a:rPr lang="tr-TR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22515009</a:t>
            </a:r>
          </a:p>
        </p:txBody>
      </p:sp>
      <p:sp>
        <p:nvSpPr>
          <p:cNvPr id="7" name="Dikdörtgen 6"/>
          <p:cNvSpPr/>
          <p:nvPr/>
        </p:nvSpPr>
        <p:spPr>
          <a:xfrm>
            <a:off x="322290" y="5386985"/>
            <a:ext cx="6582382" cy="4061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sz="2400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Konu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Glutatyon-S-Transferaz ve İnhibitörleri</a:t>
            </a:r>
            <a:endParaRPr lang="tr-TR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Danışman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Prof. Dr. Ayşegül PEKSEL</a:t>
            </a:r>
            <a:endParaRPr lang="tr-TR" b="1" dirty="0">
              <a:solidFill>
                <a:schemeClr val="accent1">
                  <a:lumMod val="50000"/>
                </a:schemeClr>
              </a:solidFill>
              <a:effectLst/>
              <a:latin typeface="Comic Sans MS" panose="030F0702030302020204" pitchFamily="66" charset="0"/>
              <a:ea typeface="Times New Roman"/>
            </a:endParaRPr>
          </a:p>
        </p:txBody>
      </p:sp>
      <p:sp>
        <p:nvSpPr>
          <p:cNvPr id="10" name="AutoShape 2">
            <a:extLst>
              <a:ext uri="{FF2B5EF4-FFF2-40B4-BE49-F238E27FC236}">
                <a16:creationId xmlns:a16="http://schemas.microsoft.com/office/drawing/2014/main" xmlns="" id="{761660A7-92E6-4577-668D-41897757D26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97544" y="5299987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13" name="Resim 12">
            <a:extLst>
              <a:ext uri="{FF2B5EF4-FFF2-40B4-BE49-F238E27FC236}">
                <a16:creationId xmlns:a16="http://schemas.microsoft.com/office/drawing/2014/main" xmlns="" id="{B49B6F84-F9E9-88ED-F503-5E096A3C8E4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5874" y="2094629"/>
            <a:ext cx="1910271" cy="2550626"/>
          </a:xfrm>
          <a:prstGeom prst="rect">
            <a:avLst/>
          </a:prstGeom>
        </p:spPr>
      </p:pic>
      <p:pic>
        <p:nvPicPr>
          <p:cNvPr id="15" name="Resim 14">
            <a:extLst>
              <a:ext uri="{FF2B5EF4-FFF2-40B4-BE49-F238E27FC236}">
                <a16:creationId xmlns:a16="http://schemas.microsoft.com/office/drawing/2014/main" xmlns="" id="{FE480BB2-6DC4-A223-AB2E-5ADABF2E550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3992" y="6714411"/>
            <a:ext cx="2138978" cy="1649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20547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239</TotalTime>
  <Words>32</Words>
  <Application>Microsoft Office PowerPoint</Application>
  <PresentationFormat>Özel</PresentationFormat>
  <Paragraphs>19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Times New Roman</vt:lpstr>
      <vt:lpstr>Ofis Teması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Casper</dc:creator>
  <cp:lastModifiedBy>Acer</cp:lastModifiedBy>
  <cp:revision>27</cp:revision>
  <dcterms:created xsi:type="dcterms:W3CDTF">2016-11-29T08:51:08Z</dcterms:created>
  <dcterms:modified xsi:type="dcterms:W3CDTF">2023-03-18T08:04:51Z</dcterms:modified>
</cp:coreProperties>
</file>