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18.03.2023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89" y="86683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927" y="125703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21.03.23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13:00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ONLİNE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829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Büşra OKUR</a:t>
            </a:r>
          </a:p>
          <a:p>
            <a:pPr algn="ctr">
              <a:lnSpc>
                <a:spcPct val="125000"/>
              </a:lnSpc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22515009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22290" y="5386985"/>
            <a:ext cx="6582382" cy="406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Glutatyon-S-Transferaz ve İnhibitörleri</a:t>
            </a:r>
            <a:endParaRPr lang="tr-TR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 Dr. Ayşegül PEKSEL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xmlns="" id="{761660A7-92E6-4577-668D-41897757D2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97544" y="529998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xmlns="" id="{B49B6F84-F9E9-88ED-F503-5E096A3C8E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874" y="2094629"/>
            <a:ext cx="1910271" cy="2550626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xmlns="" id="{FE480BB2-6DC4-A223-AB2E-5ADABF2E550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992" y="6714411"/>
            <a:ext cx="2138978" cy="164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239</TotalTime>
  <Words>32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27</cp:revision>
  <dcterms:created xsi:type="dcterms:W3CDTF">2016-11-29T08:51:08Z</dcterms:created>
  <dcterms:modified xsi:type="dcterms:W3CDTF">2023-03-18T08:04:51Z</dcterms:modified>
</cp:coreProperties>
</file>